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anvas.net/browse/relay/courses/beginning-to-blen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vas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7101635" cy="2030507"/>
          </a:xfrm>
        </p:spPr>
        <p:txBody>
          <a:bodyPr/>
          <a:lstStyle/>
          <a:p>
            <a:r>
              <a:rPr lang="en-US" dirty="0" smtClean="0"/>
              <a:t>Beginning to blend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717" y="2969809"/>
            <a:ext cx="5431024" cy="1509298"/>
          </a:xfrm>
        </p:spPr>
        <p:txBody>
          <a:bodyPr/>
          <a:lstStyle/>
          <a:p>
            <a:r>
              <a:rPr lang="en-US" dirty="0" smtClean="0"/>
              <a:t>Self Paced Course</a:t>
            </a:r>
          </a:p>
          <a:p>
            <a:r>
              <a:rPr lang="en-US" dirty="0" smtClean="0"/>
              <a:t>Greta Faurote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3" y="5353165"/>
            <a:ext cx="5970493" cy="12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8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Canvas offers a variety of courses in which you may go through the course at your own pace.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19" y="242047"/>
            <a:ext cx="5970493" cy="12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6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sign up?</a:t>
            </a:r>
            <a:endParaRPr lang="en-US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020" y="1310103"/>
            <a:ext cx="7272611" cy="33912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75418" y="1801091"/>
            <a:ext cx="3067194" cy="2499976"/>
          </a:xfrm>
        </p:spPr>
        <p:txBody>
          <a:bodyPr/>
          <a:lstStyle/>
          <a:p>
            <a:r>
              <a:rPr lang="en-US" dirty="0" smtClean="0"/>
              <a:t>Click on image to go to the site.</a:t>
            </a:r>
          </a:p>
          <a:p>
            <a:r>
              <a:rPr lang="en-US" dirty="0" smtClean="0"/>
              <a:t>Click on the ENROLL in the middle of the image once you are on the site.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38" y="61498"/>
            <a:ext cx="5970493" cy="12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5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5207769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17597" y="1436864"/>
            <a:ext cx="3589676" cy="2855736"/>
          </a:xfrm>
        </p:spPr>
        <p:txBody>
          <a:bodyPr/>
          <a:lstStyle/>
          <a:p>
            <a:r>
              <a:rPr lang="en-US" dirty="0" smtClean="0"/>
              <a:t>Fill out the information</a:t>
            </a:r>
          </a:p>
          <a:p>
            <a:r>
              <a:rPr lang="en-US" dirty="0" smtClean="0"/>
              <a:t>Click AGREE for the terms.</a:t>
            </a:r>
          </a:p>
          <a:p>
            <a:r>
              <a:rPr lang="en-US" dirty="0" smtClean="0"/>
              <a:t>Click enroll in course.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59" y="188260"/>
            <a:ext cx="5970493" cy="124860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6507" y="74714"/>
            <a:ext cx="8071091" cy="64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48581" y="1436864"/>
            <a:ext cx="4110903" cy="3615266"/>
          </a:xfrm>
        </p:spPr>
        <p:txBody>
          <a:bodyPr/>
          <a:lstStyle/>
          <a:p>
            <a:r>
              <a:rPr lang="en-US" dirty="0" smtClean="0"/>
              <a:t>It will prompt you to go to email.</a:t>
            </a:r>
          </a:p>
          <a:p>
            <a:r>
              <a:rPr lang="en-US" dirty="0" smtClean="0"/>
              <a:t>Follow instructions that are given.</a:t>
            </a:r>
          </a:p>
          <a:p>
            <a:r>
              <a:rPr lang="en-US" dirty="0" smtClean="0"/>
              <a:t>You are now signed up for Canvas (this is not our Canvas site – this is the home site for Canvas)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78" y="188260"/>
            <a:ext cx="5970493" cy="12486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642" y="473363"/>
            <a:ext cx="6106821" cy="55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4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772" y="0"/>
            <a:ext cx="8780505" cy="41563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970" y="3433232"/>
            <a:ext cx="4934479" cy="3615266"/>
          </a:xfrm>
        </p:spPr>
        <p:txBody>
          <a:bodyPr/>
          <a:lstStyle/>
          <a:p>
            <a:r>
              <a:rPr lang="en-US" dirty="0" smtClean="0"/>
              <a:t>You will see this as the home page.</a:t>
            </a:r>
          </a:p>
          <a:p>
            <a:r>
              <a:rPr lang="en-US" dirty="0" smtClean="0"/>
              <a:t>Go through the content.  </a:t>
            </a:r>
            <a:endParaRPr lang="en-US" dirty="0"/>
          </a:p>
          <a:p>
            <a:r>
              <a:rPr lang="en-US" dirty="0" smtClean="0"/>
              <a:t>At bottom of the page is a NEXT button</a:t>
            </a:r>
          </a:p>
          <a:p>
            <a:r>
              <a:rPr lang="en-US" dirty="0" smtClean="0"/>
              <a:t>You may also navigate through the course using the </a:t>
            </a:r>
            <a:r>
              <a:rPr lang="en-US" smtClean="0"/>
              <a:t>modules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0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 you might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You do not have to complete the course in one sitting.  When you log back in, it will give you the option to resume.</a:t>
            </a:r>
          </a:p>
          <a:p>
            <a:r>
              <a:rPr lang="en-US" dirty="0" smtClean="0"/>
              <a:t>When you need to get back to course, you can now just go to </a:t>
            </a:r>
            <a:r>
              <a:rPr lang="en-US" dirty="0" smtClean="0">
                <a:hlinkClick r:id="rId2"/>
              </a:rPr>
              <a:t>www.canvas.net</a:t>
            </a:r>
            <a:endParaRPr lang="en-US" dirty="0"/>
          </a:p>
          <a:p>
            <a:r>
              <a:rPr lang="en-US" dirty="0" smtClean="0"/>
              <a:t>You do not have to enroll again if you are doing another self paced course.</a:t>
            </a:r>
          </a:p>
          <a:p>
            <a:r>
              <a:rPr lang="en-US" dirty="0" smtClean="0"/>
              <a:t>It says 6 hours but it will probably take you less time.</a:t>
            </a:r>
          </a:p>
          <a:p>
            <a:r>
              <a:rPr lang="en-US" dirty="0" smtClean="0"/>
              <a:t>It will say completed and you can print screen to have a record for PGP’s.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2124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248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Beginning to blend </vt:lpstr>
      <vt:lpstr>What is this course?</vt:lpstr>
      <vt:lpstr>How to sign up?</vt:lpstr>
      <vt:lpstr>PowerPoint Presentation</vt:lpstr>
      <vt:lpstr>PowerPoint Presentation</vt:lpstr>
      <vt:lpstr>What next?</vt:lpstr>
      <vt:lpstr>Some questions you might have?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McConnell, Megan</dc:creator>
  <cp:lastModifiedBy>Faurote, Greta</cp:lastModifiedBy>
  <cp:revision>5</cp:revision>
  <dcterms:created xsi:type="dcterms:W3CDTF">2017-05-22T16:42:37Z</dcterms:created>
  <dcterms:modified xsi:type="dcterms:W3CDTF">2017-06-05T04:58:15Z</dcterms:modified>
</cp:coreProperties>
</file>