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Gloria Hallelujah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ovemberlearning.com/educational-resources-for-educators/teaching-and-learning-articl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ism.scholarslab.org/prisms/be46faf6-a587-11e4-a767-c638e2d850fd/visualize?locale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41iN5gJt6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linkinglearning.wordpress.com/2014/10/03/getting-real-with-web-evaluation-tips-and-tools-to-develop-information-literacy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org/web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Best of Alan November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Greta Faurote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757425" y="9732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 u="sng">
                <a:solidFill>
                  <a:schemeClr val="hlink"/>
                </a:solidFill>
                <a:latin typeface="Gloria Hallelujah"/>
                <a:ea typeface="Gloria Hallelujah"/>
                <a:cs typeface="Gloria Hallelujah"/>
                <a:sym typeface="Gloria Hallelujah"/>
                <a:hlinkClick r:id="rId3"/>
              </a:rPr>
              <a:t>November Learning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125"/>
            <a:ext cx="9144000" cy="4149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November Quote: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Gloria Hallelujah"/>
                <a:ea typeface="Gloria Hallelujah"/>
                <a:cs typeface="Gloria Hallelujah"/>
                <a:sym typeface="Gloria Hallelujah"/>
              </a:rPr>
              <a:t>Teachers are more important than ever, they just don’t realize it.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 Searches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Country codes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edu and ac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site:ir is an example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Prism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http://prism.scholarslab.org/prisms/be46faf6-a587-11e4-a767-c638e2d850fd/visualize?locale=en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http://tinyurl.com/y73dnsxl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950" b="1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Global Network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Gloria Hallelujah"/>
                <a:ea typeface="Gloria Hallelujah"/>
                <a:cs typeface="Gloria Hallelujah"/>
                <a:sym typeface="Gloria Hallelujah"/>
              </a:rPr>
              <a:t>Brainstorm Session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240"/>
            <a:ext cx="9143998" cy="4221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Alan November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34775" y="1101300"/>
            <a:ext cx="3391200" cy="395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accent5"/>
                </a:solidFill>
                <a:hlinkClick r:id="rId3"/>
              </a:rPr>
              <a:t>https://www.youtube.com/watch?v=J41iN5gJt6w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https://linkinglearning.wordpress.com/2014/10/03/getting-real-with-web-evaluation-tips-and-tools-to-develop-information-literacy/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1775" y="290350"/>
            <a:ext cx="5542223" cy="3650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 Scholar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Search Google Scholar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Way Back Machine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http://archive.org/web/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On-screen Show (16:9)</PresentationFormat>
  <Paragraphs>21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Verdana</vt:lpstr>
      <vt:lpstr>Gloria Hallelujah</vt:lpstr>
      <vt:lpstr>Arial</vt:lpstr>
      <vt:lpstr>Simple Light</vt:lpstr>
      <vt:lpstr>Best of Alan November</vt:lpstr>
      <vt:lpstr>PowerPoint Presentation</vt:lpstr>
      <vt:lpstr>November Quote:</vt:lpstr>
      <vt:lpstr>Google Searches</vt:lpstr>
      <vt:lpstr>Prism</vt:lpstr>
      <vt:lpstr>Global Network</vt:lpstr>
      <vt:lpstr>Alan November   </vt:lpstr>
      <vt:lpstr>Google Scholar</vt:lpstr>
      <vt:lpstr>Way Back Machine</vt:lpstr>
      <vt:lpstr>November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of Alan November</dc:title>
  <dc:creator>Faurote, Greta</dc:creator>
  <cp:lastModifiedBy>Faurote, Greta</cp:lastModifiedBy>
  <cp:revision>1</cp:revision>
  <dcterms:modified xsi:type="dcterms:W3CDTF">2017-08-19T18:37:46Z</dcterms:modified>
</cp:coreProperties>
</file>