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Karla" panose="020B0604020202020204" charset="0"/>
      <p:regular r:id="rId17"/>
      <p:bold r:id="rId18"/>
      <p:italic r:id="rId19"/>
      <p:boldItalic r:id="rId20"/>
    </p:embeddedFont>
    <p:embeddedFont>
      <p:font typeface="Varela Round" panose="020B0604020202020204" charset="-79"/>
      <p:regular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5900" y="759981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59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ABE33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Shape 15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1pPr>
            <a:lvl2pPr lvl="1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2pPr>
            <a:lvl3pPr lvl="2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3pPr>
            <a:lvl4pPr lvl="3" algn="ctr" rtl="0">
              <a:spcBef>
                <a:spcPts val="0"/>
              </a:spcBef>
              <a:buSzPct val="100000"/>
              <a:buNone/>
              <a:defRPr sz="1800" b="1"/>
            </a:lvl4pPr>
            <a:lvl5pPr lvl="4" algn="ctr" rtl="0">
              <a:spcBef>
                <a:spcPts val="0"/>
              </a:spcBef>
              <a:buSzPct val="100000"/>
              <a:buNone/>
              <a:defRPr sz="1800" b="1"/>
            </a:lvl5pPr>
            <a:lvl6pPr lvl="5" algn="ctr" rtl="0">
              <a:spcBef>
                <a:spcPts val="0"/>
              </a:spcBef>
              <a:buSzPct val="100000"/>
              <a:buNone/>
              <a:defRPr sz="1800" b="1"/>
            </a:lvl6pPr>
            <a:lvl7pPr lvl="6" algn="ctr" rtl="0">
              <a:spcBef>
                <a:spcPts val="0"/>
              </a:spcBef>
              <a:buSzPct val="100000"/>
              <a:buNone/>
              <a:defRPr sz="1800" b="1"/>
            </a:lvl7pPr>
            <a:lvl8pPr lvl="7" algn="ctr" rtl="0">
              <a:spcBef>
                <a:spcPts val="0"/>
              </a:spcBef>
              <a:buSzPct val="100000"/>
              <a:buNone/>
              <a:defRPr sz="1800" b="1"/>
            </a:lvl8pPr>
            <a:lvl9pPr lvl="8" algn="ctr" rtl="0">
              <a:spcBef>
                <a:spcPts val="0"/>
              </a:spcBef>
              <a:buSzPct val="1000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24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1580112"/>
            <a:ext cx="9144000" cy="3341667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5900" y="410541"/>
            <a:ext cx="9144151" cy="4453148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10861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5" name="Shape 25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79179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0" name="Shape 50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3" name="Shape 53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357261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QrEEVZa3f9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hollingsworth@kokomoschool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hollingsworth@kokomoschool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780425" y="1991825"/>
            <a:ext cx="74859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TECH TOOL SMACKDOWN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000"/>
              <a:t>Jessica Hollingsworth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@J4Hollingsworth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jhollingsworth@kokomoschools.com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10286814">
            <a:off x="6499116" y="1416523"/>
            <a:ext cx="177684" cy="1696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192650" y="1898868"/>
            <a:ext cx="914124" cy="91407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-1627561">
            <a:off x="7434266" y="487481"/>
            <a:ext cx="280162" cy="2675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504353">
            <a:off x="7841214" y="2080538"/>
            <a:ext cx="280176" cy="2675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rot="1973882">
            <a:off x="8121370" y="1454163"/>
            <a:ext cx="192943" cy="1842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49" y="1113925"/>
            <a:ext cx="6164124" cy="37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9374"/>
            <a:ext cx="914124" cy="91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04275" y="3921575"/>
            <a:ext cx="14127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Video Link</a:t>
            </a:r>
          </a:p>
        </p:txBody>
      </p:sp>
      <p:sp>
        <p:nvSpPr>
          <p:cNvPr id="151" name="Shape 151"/>
          <p:cNvSpPr/>
          <p:nvPr/>
        </p:nvSpPr>
        <p:spPr>
          <a:xfrm rot="1919906">
            <a:off x="1079608" y="4245703"/>
            <a:ext cx="262126" cy="70023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Tip!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86650" y="1747275"/>
            <a:ext cx="4436100" cy="27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may want to write down websites with corresponding usernames and passwords.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150" y="1408200"/>
            <a:ext cx="3516449" cy="26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1815450" y="2854050"/>
            <a:ext cx="55131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ABE33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Let’s Start the Tech Tool Smackdown!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812" y="1869737"/>
            <a:ext cx="6278375" cy="14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 idx="4294967295"/>
          </p:nvPr>
        </p:nvSpPr>
        <p:spPr>
          <a:xfrm>
            <a:off x="3064700" y="1512935"/>
            <a:ext cx="55337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4294967295"/>
          </p:nvPr>
        </p:nvSpPr>
        <p:spPr>
          <a:xfrm>
            <a:off x="3064700" y="2636358"/>
            <a:ext cx="5533799" cy="21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You can find me at @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jhollingsworth@kokomoschools.com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Session Evaluation!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685794" y="1814226"/>
            <a:ext cx="1681779" cy="1179949"/>
            <a:chOff x="559275" y="1683950"/>
            <a:chExt cx="466500" cy="327300"/>
          </a:xfrm>
        </p:grpSpPr>
        <p:sp>
          <p:nvSpPr>
            <p:cNvPr id="176" name="Shape 176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8" name="Shape 178"/>
          <p:cNvSpPr/>
          <p:nvPr/>
        </p:nvSpPr>
        <p:spPr>
          <a:xfrm>
            <a:off x="1681875" y="2683100"/>
            <a:ext cx="1274937" cy="115980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69900" y="1357700"/>
            <a:ext cx="8524200" cy="283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Introduction to Instructor and Class Structure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SAMR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4 C’s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Smackdown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Reflection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Repeat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4" name="Shape 94"/>
          <p:cNvSpPr/>
          <p:nvPr/>
        </p:nvSpPr>
        <p:spPr>
          <a:xfrm rot="-3087262">
            <a:off x="1578757" y="3867903"/>
            <a:ext cx="1692723" cy="498273"/>
          </a:xfrm>
          <a:prstGeom prst="curvedUpArrow">
            <a:avLst>
              <a:gd name="adj1" fmla="val 25000"/>
              <a:gd name="adj2" fmla="val 124742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400" y="-182750"/>
            <a:ext cx="37719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ubTitle" idx="4294967295"/>
          </p:nvPr>
        </p:nvSpPr>
        <p:spPr>
          <a:xfrm>
            <a:off x="273325" y="3248275"/>
            <a:ext cx="8017200" cy="21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I am Jessica Hollingsworth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It isn’t about the technology tool….it is about the tasks and opportunities you can offer students by enhancing lesson using technology.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find me at @J4Hollingsworth or </a:t>
            </a:r>
            <a:r>
              <a:rPr lang="en" sz="1400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jhollingsworth@kokomoschools.com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</p:txBody>
      </p:sp>
      <p:grpSp>
        <p:nvGrpSpPr>
          <p:cNvPr id="101" name="Shape 101"/>
          <p:cNvGrpSpPr/>
          <p:nvPr/>
        </p:nvGrpSpPr>
        <p:grpSpPr>
          <a:xfrm>
            <a:off x="685612" y="1814387"/>
            <a:ext cx="1512761" cy="1433896"/>
            <a:chOff x="5300400" y="3670175"/>
            <a:chExt cx="421300" cy="399325"/>
          </a:xfrm>
        </p:grpSpPr>
        <p:sp>
          <p:nvSpPr>
            <p:cNvPr id="102" name="Shape 102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7" name="Shape 107"/>
          <p:cNvSpPr/>
          <p:nvPr/>
        </p:nvSpPr>
        <p:spPr>
          <a:xfrm>
            <a:off x="1850371" y="1562100"/>
            <a:ext cx="957629" cy="859665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384350" y="196925"/>
            <a:ext cx="3572100" cy="3571200"/>
          </a:xfrm>
          <a:prstGeom prst="ellipse">
            <a:avLst/>
          </a:prstGeom>
          <a:noFill/>
          <a:ln w="7620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ABE33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SAMR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8374"/>
          <a:stretch/>
        </p:blipFill>
        <p:spPr>
          <a:xfrm>
            <a:off x="1400625" y="493549"/>
            <a:ext cx="6342750" cy="41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650" y="480950"/>
            <a:ext cx="5610074" cy="43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00" y="445650"/>
            <a:ext cx="7875699" cy="4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499" y="433187"/>
            <a:ext cx="5702824" cy="42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ABE33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4 C’s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Karla</vt:lpstr>
      <vt:lpstr>Arial</vt:lpstr>
      <vt:lpstr>Varela Round</vt:lpstr>
      <vt:lpstr>Raleway</vt:lpstr>
      <vt:lpstr>Escalus template</vt:lpstr>
      <vt:lpstr>TECH TOOL SMACKDOWN  Jessica Hollingsworth @J4Hollingsworth jhollingsworth@kokomoschools.com</vt:lpstr>
      <vt:lpstr>Agenda</vt:lpstr>
      <vt:lpstr>PowerPoint Presentation</vt:lpstr>
      <vt:lpstr> SAMR</vt:lpstr>
      <vt:lpstr>PowerPoint Presentation</vt:lpstr>
      <vt:lpstr>PowerPoint Presentation</vt:lpstr>
      <vt:lpstr>PowerPoint Presentation</vt:lpstr>
      <vt:lpstr>PowerPoint Presentation</vt:lpstr>
      <vt:lpstr> 4 C’s</vt:lpstr>
      <vt:lpstr>PowerPoint Presentation</vt:lpstr>
      <vt:lpstr>Tip!</vt:lpstr>
      <vt:lpstr> Let’s Start the Tech Tool Smackdown!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TOOL SMACKDOWN  Jessica Hollingsworth @J4Hollingsworth jhollingsworth@kokomoschools.com</dc:title>
  <dc:creator>Hollingsworth, Jessica</dc:creator>
  <cp:lastModifiedBy>Hollingsworth, Jessica</cp:lastModifiedBy>
  <cp:revision>1</cp:revision>
  <dcterms:modified xsi:type="dcterms:W3CDTF">2017-06-10T11:45:50Z</dcterms:modified>
</cp:coreProperties>
</file>