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5" r:id="rId7"/>
    <p:sldId id="266" r:id="rId8"/>
    <p:sldId id="263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versoapp.com/" TargetMode="External"/><Relationship Id="rId2" Type="http://schemas.openxmlformats.org/officeDocument/2006/relationships/hyperlink" Target="https://docs.google.com/a/kokomo.k12.in.us/document/d/1ffmsEPVXmkyd5e59lL5yKGvtghJtigJknU8KWFOfuNs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" TargetMode="External"/><Relationship Id="rId2" Type="http://schemas.openxmlformats.org/officeDocument/2006/relationships/hyperlink" Target="https://docs.google.com/a/kokomo.k12.in.us/document/d/1ffmsEPVXmkyd5e59lL5yKGvtghJtigJknU8KWFOfuNs/edi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EKcWashUnKnJCuyNBFd36dTVD33pqS06ueueFo0S0J4/edit?usp=sharing" TargetMode="External"/><Relationship Id="rId2" Type="http://schemas.openxmlformats.org/officeDocument/2006/relationships/hyperlink" Target="https://docs.google.com/a/kokomo.k12.in.us/document/d/1ffmsEPVXmkyd5e59lL5yKGvtghJtigJknU8KWFOfuNs/edit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blem-attic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llev.com/multiple_choice_polls/TgqkeGAruEJhuKV/we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inyurl.com/KSCsummer2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7101635" cy="2030507"/>
          </a:xfrm>
        </p:spPr>
        <p:txBody>
          <a:bodyPr/>
          <a:lstStyle/>
          <a:p>
            <a:r>
              <a:rPr lang="en-US" dirty="0" smtClean="0"/>
              <a:t>Verso, Quizlet, Problem-Attic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717" y="2969809"/>
            <a:ext cx="5431024" cy="1509298"/>
          </a:xfrm>
        </p:spPr>
        <p:txBody>
          <a:bodyPr/>
          <a:lstStyle/>
          <a:p>
            <a:r>
              <a:rPr lang="en-US" dirty="0" smtClean="0"/>
              <a:t>SUMMER PD 2017</a:t>
            </a:r>
          </a:p>
          <a:p>
            <a:r>
              <a:rPr lang="en-US" dirty="0" smtClean="0"/>
              <a:t>REBECCA SWAN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013" y="5353165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86697"/>
            <a:ext cx="8534400" cy="1053736"/>
          </a:xfrm>
        </p:spPr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3" y="69670"/>
            <a:ext cx="11652069" cy="6357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u="sng" dirty="0" smtClean="0"/>
              <a:t>PLEASE LOG ON TO THE FOLLOWING WEBSITE AND JOIN THE CLASS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sz="2800" b="1" u="sng" dirty="0" smtClean="0"/>
              <a:t>VERSO</a:t>
            </a:r>
            <a:endParaRPr lang="en-US" sz="2800" b="1" u="sng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400" dirty="0"/>
              <a:t>app.versoapp.com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2400" dirty="0"/>
              <a:t>CLASS CODE</a:t>
            </a:r>
            <a:r>
              <a:rPr lang="en-US" sz="2400" dirty="0" smtClean="0"/>
              <a:t>: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8QSCNB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PLEASE COMPLETE THE ACTIVITY IN THE VERSO APP TITLED “Summer PD 2017”  </a:t>
            </a:r>
            <a:r>
              <a:rPr lang="en-US" b="1" dirty="0" smtClean="0">
                <a:solidFill>
                  <a:srgbClr val="002060"/>
                </a:solidFill>
              </a:rPr>
              <a:t>(your answers will be shared with the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PLEASE FIND THIS POWERPOINT IN CANVAS – YOU WILL NEED LINKS LATER</a:t>
            </a:r>
          </a:p>
          <a:p>
            <a:pPr marL="0" indent="0">
              <a:buNone/>
            </a:pPr>
            <a:r>
              <a:rPr lang="en-US" b="1" i="1" dirty="0" smtClean="0"/>
              <a:t>Summer professional development </a:t>
            </a:r>
            <a:r>
              <a:rPr lang="en-US" b="1" i="1" dirty="0" smtClean="0">
                <a:sym typeface="Wingdings" panose="05000000000000000000" pitchFamily="2" charset="2"/>
              </a:rPr>
              <a:t> modules Verso, Quizlet, and Problem-Attic</a:t>
            </a:r>
            <a:endParaRPr lang="en-US" b="1" i="1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15" y="5227561"/>
            <a:ext cx="8534400" cy="1507067"/>
          </a:xfrm>
        </p:spPr>
        <p:txBody>
          <a:bodyPr/>
          <a:lstStyle/>
          <a:p>
            <a:r>
              <a:rPr lang="en-US" dirty="0" smtClean="0"/>
              <a:t>Why collect data digitally?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1" y="685800"/>
            <a:ext cx="11295018" cy="41474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u="sng" dirty="0" smtClean="0"/>
              <a:t>Formative assessments help us gage how well students grasp specific concepts throughout the course of a unit.</a:t>
            </a:r>
          </a:p>
          <a:p>
            <a:r>
              <a:rPr lang="en-US" sz="2800" dirty="0" smtClean="0"/>
              <a:t>They do not have to count for a grade (in fact, some believe they shouldn’t!)</a:t>
            </a:r>
          </a:p>
          <a:p>
            <a:r>
              <a:rPr lang="en-US" sz="2800" dirty="0" smtClean="0"/>
              <a:t>They do not have to be time consuming to make, complete, or grade</a:t>
            </a:r>
          </a:p>
          <a:p>
            <a:r>
              <a:rPr lang="en-US" sz="2800" dirty="0" smtClean="0"/>
              <a:t>They do need to be frequent in order to give good data</a:t>
            </a:r>
          </a:p>
          <a:p>
            <a:r>
              <a:rPr lang="en-US" sz="2800" dirty="0" smtClean="0"/>
              <a:t>They </a:t>
            </a:r>
            <a:r>
              <a:rPr lang="en-US" sz="2800" b="1" i="1" u="sng" dirty="0" smtClean="0"/>
              <a:t>CAN</a:t>
            </a:r>
            <a:r>
              <a:rPr lang="en-US" sz="2800" dirty="0" smtClean="0"/>
              <a:t> help you design better units and create more meaningful lessons!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1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BUT DO I REALLY NEED HARD DATA?  </a:t>
            </a:r>
          </a:p>
          <a:p>
            <a:pPr marL="0" indent="0">
              <a:buNone/>
            </a:pPr>
            <a:r>
              <a:rPr lang="en-US" sz="41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KNOW MY STUDENTS!</a:t>
            </a:r>
            <a:endParaRPr lang="en-US" sz="41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collect data digitally?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118" y="685800"/>
            <a:ext cx="5970493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i="1" u="sng" dirty="0" smtClean="0"/>
              <a:t>TIME</a:t>
            </a:r>
            <a:endParaRPr lang="en-US" sz="7200" b="1" i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19" y="242047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149183"/>
            <a:ext cx="8534400" cy="1507067"/>
          </a:xfrm>
        </p:spPr>
        <p:txBody>
          <a:bodyPr/>
          <a:lstStyle/>
          <a:p>
            <a:r>
              <a:rPr lang="en-US" dirty="0" smtClean="0"/>
              <a:t>VERSO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69365"/>
            <a:ext cx="11002691" cy="539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it’s all about:</a:t>
            </a:r>
            <a:r>
              <a:rPr lang="en-US" dirty="0" smtClean="0"/>
              <a:t>  Verso is a web-based app that allows teachers to post questions, links, pictures, etc., and get feedback from students on platform that ensures their participation and preserves their comfort level </a:t>
            </a:r>
          </a:p>
          <a:p>
            <a:pPr marL="0" indent="0">
              <a:buNone/>
            </a:pPr>
            <a:r>
              <a:rPr lang="en-US" b="1" dirty="0" smtClean="0"/>
              <a:t>Pro’s:</a:t>
            </a:r>
            <a:r>
              <a:rPr lang="en-US" dirty="0" smtClean="0"/>
              <a:t>  Very quick and easy to use; students can see posts, but not who posted it; teacher can see who authored posts, teachers and students can “like” posts, and comment on them</a:t>
            </a:r>
          </a:p>
          <a:p>
            <a:pPr marL="0" indent="0">
              <a:buNone/>
            </a:pPr>
            <a:r>
              <a:rPr lang="en-US" b="1" dirty="0" smtClean="0"/>
              <a:t>What it won’t do:</a:t>
            </a:r>
            <a:r>
              <a:rPr lang="en-US" dirty="0" smtClean="0"/>
              <a:t> the free verso doesn’t include video posting, deleting activities can be a bit cumbersome</a:t>
            </a:r>
          </a:p>
          <a:p>
            <a:pPr marL="0" indent="0">
              <a:buNone/>
            </a:pPr>
            <a:r>
              <a:rPr lang="en-US" b="1" dirty="0" smtClean="0"/>
              <a:t>How I use it:  </a:t>
            </a:r>
            <a:r>
              <a:rPr lang="en-US" dirty="0" smtClean="0"/>
              <a:t>mostly for entry or exit tickets</a:t>
            </a:r>
          </a:p>
          <a:p>
            <a:pPr marL="0" indent="0">
              <a:buNone/>
            </a:pPr>
            <a:r>
              <a:rPr lang="en-US" b="1" dirty="0" smtClean="0"/>
              <a:t>Other </a:t>
            </a:r>
            <a:r>
              <a:rPr lang="en-US" b="1" dirty="0" smtClean="0"/>
              <a:t>idea’s: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CLICK </a:t>
            </a:r>
            <a:r>
              <a:rPr lang="en-US" dirty="0" smtClean="0">
                <a:hlinkClick r:id="rId2"/>
              </a:rPr>
              <a:t>HERE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	</a:t>
            </a:r>
            <a:r>
              <a:rPr lang="en-US" sz="2800" dirty="0" smtClean="0">
                <a:hlinkClick r:id="rId3"/>
              </a:rPr>
              <a:t>https://app.versoapp.com/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	WORK TIME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542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149183"/>
            <a:ext cx="8534400" cy="1507067"/>
          </a:xfrm>
        </p:spPr>
        <p:txBody>
          <a:bodyPr/>
          <a:lstStyle/>
          <a:p>
            <a:r>
              <a:rPr lang="en-US" dirty="0" err="1" smtClean="0"/>
              <a:t>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69365"/>
            <a:ext cx="11002691" cy="539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it’s all about:</a:t>
            </a:r>
            <a:r>
              <a:rPr lang="en-US" dirty="0" smtClean="0"/>
              <a:t>  </a:t>
            </a:r>
            <a:r>
              <a:rPr lang="en-US" dirty="0" smtClean="0"/>
              <a:t>Quizlet is an online study tool that allows students to use a variety of methods and formats to study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Pro’s:</a:t>
            </a:r>
            <a:r>
              <a:rPr lang="en-US" dirty="0" smtClean="0"/>
              <a:t>  </a:t>
            </a:r>
            <a:r>
              <a:rPr lang="en-US" dirty="0" smtClean="0"/>
              <a:t>Large bank of lists you can download and edit, many different formats for students to choose from, web-based so students can use a phone, new “</a:t>
            </a:r>
            <a:r>
              <a:rPr lang="en-US" dirty="0" err="1" smtClean="0"/>
              <a:t>quizlet.live</a:t>
            </a:r>
            <a:r>
              <a:rPr lang="en-US" dirty="0" smtClean="0"/>
              <a:t>” feature allows teams to compete and teachers to combine lists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What it won’t do:</a:t>
            </a:r>
            <a:r>
              <a:rPr lang="en-US" dirty="0" smtClean="0"/>
              <a:t> </a:t>
            </a:r>
            <a:r>
              <a:rPr lang="en-US" dirty="0" smtClean="0"/>
              <a:t>while being very user friendly, creating your own list does require typing or cutting an pasting info into the app – it can be time consuming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How I use it:  </a:t>
            </a:r>
            <a:r>
              <a:rPr lang="en-US" dirty="0" smtClean="0"/>
              <a:t>time-filler for students who finish work early, group review games for vocab, homework assignments – students take quiz and submit a screen shot of their score into Canvas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Other </a:t>
            </a:r>
            <a:r>
              <a:rPr lang="en-US" b="1" dirty="0" smtClean="0"/>
              <a:t>idea’s: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CLICK </a:t>
            </a:r>
            <a:r>
              <a:rPr lang="en-US" dirty="0" smtClean="0">
                <a:hlinkClick r:id="rId2"/>
              </a:rPr>
              <a:t>HERE</a:t>
            </a:r>
            <a:r>
              <a:rPr lang="en-US" sz="2800" dirty="0" smtClean="0"/>
              <a:t>									</a:t>
            </a:r>
          </a:p>
          <a:p>
            <a:pPr marL="0" indent="0">
              <a:buNone/>
            </a:pPr>
            <a:r>
              <a:rPr lang="en-US" sz="2800" dirty="0" smtClean="0"/>
              <a:t>									</a:t>
            </a:r>
            <a:r>
              <a:rPr lang="en-US" sz="2800" dirty="0" smtClean="0">
                <a:hlinkClick r:id="rId3"/>
              </a:rPr>
              <a:t>quizlet.com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			WORK TIME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125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149183"/>
            <a:ext cx="8534400" cy="1507067"/>
          </a:xfrm>
        </p:spPr>
        <p:txBody>
          <a:bodyPr/>
          <a:lstStyle/>
          <a:p>
            <a:r>
              <a:rPr lang="en-US" dirty="0" smtClean="0"/>
              <a:t>PROBLEM-</a:t>
            </a:r>
            <a:r>
              <a:rPr lang="en-US" dirty="0" err="1" smtClean="0"/>
              <a:t>aTtIC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369365"/>
            <a:ext cx="11002691" cy="5399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it’s all about:</a:t>
            </a:r>
            <a:r>
              <a:rPr lang="en-US" dirty="0" smtClean="0"/>
              <a:t>  </a:t>
            </a:r>
            <a:r>
              <a:rPr lang="en-US" dirty="0" smtClean="0"/>
              <a:t>Problem-Attic is a data base of assessment questions from MANY different sources – including several states’ exams. 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Pro’s:</a:t>
            </a:r>
            <a:r>
              <a:rPr lang="en-US" dirty="0" smtClean="0"/>
              <a:t>  </a:t>
            </a:r>
            <a:r>
              <a:rPr lang="en-US" dirty="0" smtClean="0"/>
              <a:t>Questions can be edited, format of test/quiz is editable, assessments can be taken in the Problem-Attic website, or seamlessly exported into Canvas – either way, they are scored for you if it is straight MC.  </a:t>
            </a:r>
            <a:r>
              <a:rPr lang="en-US" dirty="0" smtClean="0"/>
              <a:t>Assessments can also be printed and given the old-fashioned way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What it won’t do:</a:t>
            </a:r>
            <a:r>
              <a:rPr lang="en-US" dirty="0" smtClean="0"/>
              <a:t> </a:t>
            </a:r>
            <a:r>
              <a:rPr lang="en-US" dirty="0" smtClean="0"/>
              <a:t>the free version doesn’t allow the exportation of assessments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How I use it:  </a:t>
            </a:r>
            <a:r>
              <a:rPr lang="en-US" dirty="0" smtClean="0"/>
              <a:t>pre-post assessments, summative/formative assessments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Other </a:t>
            </a:r>
            <a:r>
              <a:rPr lang="en-US" b="1" dirty="0" smtClean="0"/>
              <a:t>idea’s: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CLICK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Tech Tip for exporting assessment into Canvas – created by Greta Faurote:  </a:t>
            </a:r>
            <a:r>
              <a:rPr lang="en-US" sz="2800" dirty="0" smtClean="0">
                <a:hlinkClick r:id="rId3"/>
              </a:rPr>
              <a:t>CLICK HERE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								</a:t>
            </a:r>
            <a:r>
              <a:rPr lang="en-US" sz="2800" dirty="0" smtClean="0">
                <a:hlinkClick r:id="rId4"/>
              </a:rPr>
              <a:t>Problem-Attic.com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		WORK TIME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696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polleverywhere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81358"/>
            <a:ext cx="10793685" cy="361526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Please use the following link to take a quick poll on how to use the rest of our time today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://PollEv.com/multiple_choice_polls/TgqkeGAruEJhuKV/web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19" y="242047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7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 YOU!!!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072359" cy="3615267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Please fill out the evaluation for this session using the link below.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u="sng" dirty="0">
                <a:hlinkClick r:id="rId2"/>
              </a:rPr>
              <a:t>https://</a:t>
            </a:r>
            <a:r>
              <a:rPr lang="en-US" b="1" u="sng" dirty="0" smtClean="0">
                <a:hlinkClick r:id="rId2"/>
              </a:rPr>
              <a:t>tinyurl.com/KSCsummer2017</a:t>
            </a:r>
            <a:endParaRPr lang="en-US" b="1" u="sng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19" y="242047"/>
            <a:ext cx="5970493" cy="124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</TotalTime>
  <Words>540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Century Gothic</vt:lpstr>
      <vt:lpstr>Comic Sans MS</vt:lpstr>
      <vt:lpstr>Courier New</vt:lpstr>
      <vt:lpstr>Wingdings</vt:lpstr>
      <vt:lpstr>Wingdings 3</vt:lpstr>
      <vt:lpstr>Slice</vt:lpstr>
      <vt:lpstr>Verso, Quizlet, Problem-Attic</vt:lpstr>
      <vt:lpstr>Welcome!</vt:lpstr>
      <vt:lpstr>Why collect data digitally?</vt:lpstr>
      <vt:lpstr>Why collect data digitally?</vt:lpstr>
      <vt:lpstr>VERSO</vt:lpstr>
      <vt:lpstr>qUIZLET</vt:lpstr>
      <vt:lpstr>PROBLEM-aTtIC</vt:lpstr>
      <vt:lpstr>polleverywhere</vt:lpstr>
      <vt:lpstr>THANK YOU!!!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McConnell, Megan</dc:creator>
  <cp:lastModifiedBy>Swan, Rebecca</cp:lastModifiedBy>
  <cp:revision>21</cp:revision>
  <dcterms:created xsi:type="dcterms:W3CDTF">2017-05-22T16:42:37Z</dcterms:created>
  <dcterms:modified xsi:type="dcterms:W3CDTF">2017-06-06T02:44:52Z</dcterms:modified>
</cp:coreProperties>
</file>