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68" r:id="rId7"/>
    <p:sldId id="267" r:id="rId8"/>
    <p:sldId id="263" r:id="rId9"/>
    <p:sldId id="269" r:id="rId10"/>
    <p:sldId id="262" r:id="rId11"/>
    <p:sldId id="261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KSCsummer201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inoit.com/users/beccaswan/canvases/CLASS%20MANAGEMENT%20W/LAPTOP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a/kokomo.k12.in.us/document/d/1y48AM7Lgl_SA8EU5IT3kmmIV2siTdkVG8gaYh_Wlxks/edit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7101635" cy="20305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Classroom Management with Laptops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717" y="2969809"/>
            <a:ext cx="5431024" cy="1509298"/>
          </a:xfrm>
        </p:spPr>
        <p:txBody>
          <a:bodyPr/>
          <a:lstStyle/>
          <a:p>
            <a:r>
              <a:rPr lang="en-US" dirty="0" smtClean="0"/>
              <a:t>Summer PD 2017</a:t>
            </a:r>
          </a:p>
          <a:p>
            <a:r>
              <a:rPr lang="en-US" dirty="0" smtClean="0"/>
              <a:t>Rebecca Swan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013" y="5353165"/>
            <a:ext cx="5970493" cy="124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408023"/>
            <a:ext cx="10819811" cy="1306286"/>
          </a:xfrm>
        </p:spPr>
        <p:txBody>
          <a:bodyPr/>
          <a:lstStyle/>
          <a:p>
            <a:pPr algn="ctr"/>
            <a:r>
              <a:rPr lang="en-US" dirty="0" smtClean="0"/>
              <a:t>LANSCHOOL – tools and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2606" y="1593669"/>
            <a:ext cx="7872548" cy="3814354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Monitor students screens</a:t>
            </a:r>
          </a:p>
          <a:p>
            <a:r>
              <a:rPr lang="en-US" sz="2400" dirty="0" smtClean="0"/>
              <a:t>Send messages</a:t>
            </a:r>
          </a:p>
          <a:p>
            <a:r>
              <a:rPr lang="en-US" sz="2400" dirty="0" smtClean="0"/>
              <a:t>Display your screen on all student laptops</a:t>
            </a:r>
          </a:p>
          <a:p>
            <a:r>
              <a:rPr lang="en-US" sz="2400" dirty="0" smtClean="0"/>
              <a:t>Control students’ laptop (clear desktop, shut down)</a:t>
            </a:r>
          </a:p>
          <a:p>
            <a:r>
              <a:rPr lang="en-US" sz="2400" dirty="0" smtClean="0"/>
              <a:t>Limit apps and websites </a:t>
            </a:r>
          </a:p>
          <a:p>
            <a:r>
              <a:rPr lang="en-US" sz="2400" dirty="0" smtClean="0"/>
              <a:t>Block apps and websites</a:t>
            </a:r>
          </a:p>
          <a:p>
            <a:r>
              <a:rPr lang="en-US" sz="2400" dirty="0" smtClean="0"/>
              <a:t>Blank Screens</a:t>
            </a:r>
          </a:p>
          <a:p>
            <a:r>
              <a:rPr lang="en-US" sz="2400" dirty="0" smtClean="0"/>
              <a:t>Vote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378" y="188260"/>
            <a:ext cx="5970493" cy="124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854645" cy="1507067"/>
          </a:xfrm>
        </p:spPr>
        <p:txBody>
          <a:bodyPr/>
          <a:lstStyle/>
          <a:p>
            <a:pPr algn="ctr"/>
            <a:r>
              <a:rPr lang="en-US" dirty="0" err="1" smtClean="0"/>
              <a:t>Lanschool</a:t>
            </a:r>
            <a:r>
              <a:rPr lang="en-US" dirty="0" smtClean="0"/>
              <a:t> – setting up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554" y="685800"/>
            <a:ext cx="5709058" cy="451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By Class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By Individual Student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378" y="188260"/>
            <a:ext cx="5970493" cy="124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YOU!!!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72359" cy="361526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Please fill out the evaluation for this session using the link below.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u="sng" dirty="0">
                <a:hlinkClick r:id="rId2"/>
              </a:rPr>
              <a:t>https://</a:t>
            </a:r>
            <a:r>
              <a:rPr lang="en-US" b="1" u="sng" dirty="0" smtClean="0">
                <a:hlinkClick r:id="rId2"/>
              </a:rPr>
              <a:t>tinyurl.com/KSCsummer2017</a:t>
            </a:r>
            <a:endParaRPr lang="en-US" b="1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8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86697"/>
            <a:ext cx="8534400" cy="1053736"/>
          </a:xfrm>
        </p:spPr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9670"/>
            <a:ext cx="10933022" cy="63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u="sng" dirty="0" smtClean="0"/>
              <a:t>PLEASE LOG ON TO THE FOLLOWING WEBSITE AND ENROLL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sz="2800" b="1" u="sng" dirty="0" smtClean="0"/>
              <a:t>VERSO</a:t>
            </a:r>
            <a:endParaRPr lang="en-US" sz="2800" b="1" u="sng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400" dirty="0"/>
              <a:t>app.versoapp.com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400" dirty="0"/>
              <a:t>CLASS CODE: 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5260L6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PLEASE COMPLETE THE ACTIVITY IN THE VERSO APP TITLED “CLASSROOM MANAGEMENT WITH LAPTOPS”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PLEASE FIND THIS POWERPOINT IN CANVAS – YOU WILL NEED LINKS LATER</a:t>
            </a:r>
          </a:p>
          <a:p>
            <a:pPr marL="0" indent="0">
              <a:buNone/>
            </a:pPr>
            <a:r>
              <a:rPr lang="en-US" b="1" i="1" dirty="0" smtClean="0"/>
              <a:t>Summer professional development </a:t>
            </a:r>
            <a:r>
              <a:rPr lang="en-US" b="1" i="1" dirty="0" smtClean="0">
                <a:sym typeface="Wingdings" panose="05000000000000000000" pitchFamily="2" charset="2"/>
              </a:rPr>
              <a:t> modules classroom management with laptops</a:t>
            </a:r>
            <a:endParaRPr lang="en-US" b="1" i="1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33851"/>
            <a:ext cx="8534400" cy="11146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Procedures and Management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2800" dirty="0" smtClean="0"/>
              <a:t>the basics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332" y="246072"/>
            <a:ext cx="8594913" cy="498777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Expectations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Teach them!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Explain your reasoning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Ask for input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Be Consistent </a:t>
            </a:r>
          </a:p>
          <a:p>
            <a:r>
              <a:rPr lang="en-US" sz="2800" b="1" dirty="0" smtClean="0"/>
              <a:t>Procedures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Key phrases (eyes on me,  close lids, lids at 45,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C</a:t>
            </a:r>
            <a:r>
              <a:rPr lang="en-US" sz="2400" dirty="0" smtClean="0"/>
              <a:t>irculate</a:t>
            </a:r>
          </a:p>
          <a:p>
            <a:r>
              <a:rPr lang="en-US" sz="2800" b="1" dirty="0" smtClean="0"/>
              <a:t>Consequences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521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and Management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dirty="0"/>
              <a:t>the </a:t>
            </a:r>
            <a:r>
              <a:rPr lang="en-US" sz="2800" dirty="0" smtClean="0"/>
              <a:t>basics</a:t>
            </a:r>
            <a:r>
              <a:rPr lang="en-US" dirty="0" smtClean="0"/>
              <a:t> - </a:t>
            </a:r>
            <a:r>
              <a:rPr lang="en-US" sz="2800" u="sng" dirty="0" smtClean="0"/>
              <a:t>expectations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72359" cy="361526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Use the following link to complete the expectation activity in </a:t>
            </a:r>
            <a:r>
              <a:rPr lang="en-US" sz="3200" dirty="0" err="1" smtClean="0"/>
              <a:t>Linoit</a:t>
            </a:r>
            <a:endParaRPr lang="en-US" sz="32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linoit.com/users/beccaswan/canvases/CLASS%20MANAGEMENT%20W%2FLAPTOPS</a:t>
            </a:r>
            <a:endParaRPr lang="en-US" sz="1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64182"/>
            <a:ext cx="8534400" cy="1271451"/>
          </a:xfrm>
        </p:spPr>
        <p:txBody>
          <a:bodyPr/>
          <a:lstStyle/>
          <a:p>
            <a:r>
              <a:rPr lang="en-US" dirty="0"/>
              <a:t>Procedures and Management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dirty="0"/>
              <a:t>the </a:t>
            </a:r>
            <a:r>
              <a:rPr lang="en-US" sz="2800" dirty="0" smtClean="0"/>
              <a:t>basics</a:t>
            </a:r>
            <a:r>
              <a:rPr lang="en-US" dirty="0" smtClean="0"/>
              <a:t> - </a:t>
            </a:r>
            <a:r>
              <a:rPr lang="en-US" sz="2800" u="sng" dirty="0" smtClean="0"/>
              <a:t>Procedures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585" y="-130629"/>
            <a:ext cx="10341985" cy="5564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/>
              <a:t>Things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At home/not charged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Alternative assignments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Headphone/cell phone policies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Start and stop procedures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Room arrangement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/>
              <a:t>Google Doc – idea sharing:  </a:t>
            </a:r>
            <a:r>
              <a:rPr lang="en-US" sz="2400" b="1" i="1" dirty="0" smtClean="0">
                <a:hlinkClick r:id="rId2"/>
              </a:rPr>
              <a:t>CLICK HERE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3130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55474"/>
            <a:ext cx="8534400" cy="1602377"/>
          </a:xfrm>
        </p:spPr>
        <p:txBody>
          <a:bodyPr/>
          <a:lstStyle/>
          <a:p>
            <a:r>
              <a:rPr lang="en-US" dirty="0"/>
              <a:t>Procedures and Management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dirty="0"/>
              <a:t>the </a:t>
            </a:r>
            <a:r>
              <a:rPr lang="en-US" sz="2800" dirty="0" smtClean="0"/>
              <a:t>basics</a:t>
            </a:r>
            <a:r>
              <a:rPr lang="en-US" dirty="0" smtClean="0"/>
              <a:t> - </a:t>
            </a:r>
            <a:r>
              <a:rPr lang="en-US" sz="2800" u="sng" dirty="0" smtClean="0"/>
              <a:t>Procedures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799"/>
            <a:ext cx="11072359" cy="4974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Things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Always have </a:t>
            </a:r>
            <a:r>
              <a:rPr lang="en-US" sz="2400" dirty="0" smtClean="0"/>
              <a:t>an alternative assignment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Ask students to close laptops when you want their attention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One laptop between 2 students encourages discussion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Consistent monitoring of open applications will discourage multitasking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Have hyperlinks in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Canvas</a:t>
            </a:r>
            <a:r>
              <a:rPr lang="en-US" sz="2400" dirty="0" smtClean="0"/>
              <a:t> to save time typing web addresses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Keep safety in </a:t>
            </a:r>
            <a:r>
              <a:rPr lang="en-US" sz="2400" dirty="0" smtClean="0"/>
              <a:t>mind </a:t>
            </a:r>
            <a:r>
              <a:rPr lang="en-US" sz="2400" dirty="0" smtClean="0"/>
              <a:t>– cords can be dangerous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2 minute warning – let students know when time is running short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and Management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dirty="0"/>
              <a:t>the </a:t>
            </a:r>
            <a:r>
              <a:rPr lang="en-US" sz="2800" dirty="0" smtClean="0"/>
              <a:t>basics</a:t>
            </a:r>
            <a:r>
              <a:rPr lang="en-US" dirty="0" smtClean="0"/>
              <a:t> - </a:t>
            </a:r>
            <a:r>
              <a:rPr lang="en-US" sz="2800" u="sng" dirty="0" smtClean="0"/>
              <a:t>consequences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72359" cy="413004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Things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Keep it simple – one warning, then take the device (students can work on paper and transfer it to digital format later)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Punishment should fit the crime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01" y="5331393"/>
            <a:ext cx="8534400" cy="1311683"/>
          </a:xfrm>
        </p:spPr>
        <p:txBody>
          <a:bodyPr/>
          <a:lstStyle/>
          <a:p>
            <a:r>
              <a:rPr lang="en-US" dirty="0" smtClean="0"/>
              <a:t>Procedures and Management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2800" dirty="0" smtClean="0"/>
              <a:t>keeping it on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42" y="1047297"/>
            <a:ext cx="10915605" cy="4939937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 smtClean="0"/>
              <a:t>Things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Consistency with expectations and procedures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Begin lessons “offline”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Movement and Proximity!!!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Benchmarks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Fast workers – now what?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LANSCHOOL!!!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19" y="242047"/>
            <a:ext cx="5970493" cy="124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99314"/>
            <a:ext cx="9435149" cy="1341120"/>
          </a:xfrm>
        </p:spPr>
        <p:txBody>
          <a:bodyPr>
            <a:normAutofit/>
          </a:bodyPr>
          <a:lstStyle/>
          <a:p>
            <a:r>
              <a:rPr lang="en-US" dirty="0" smtClean="0"/>
              <a:t>Procedures and Management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2800" dirty="0" smtClean="0"/>
              <a:t>keeping it on track – technical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196" y="975014"/>
            <a:ext cx="10915605" cy="4939937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dirty="0" smtClean="0"/>
              <a:t>Things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Always have a plan 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Post common fixes somewhere in the room for reference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“Ask 3 before me”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Have a STRICT </a:t>
            </a:r>
            <a:r>
              <a:rPr lang="en-US" sz="2400" dirty="0" smtClean="0"/>
              <a:t>hands-off </a:t>
            </a:r>
            <a:r>
              <a:rPr lang="en-US" sz="2400" dirty="0" smtClean="0"/>
              <a:t>other’s computers rule – they love to prank each other!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19" y="242047"/>
            <a:ext cx="5970493" cy="124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3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203</TotalTime>
  <Words>339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Century Gothic</vt:lpstr>
      <vt:lpstr>Courier New</vt:lpstr>
      <vt:lpstr>Wingdings</vt:lpstr>
      <vt:lpstr>Wingdings 3</vt:lpstr>
      <vt:lpstr>Slice</vt:lpstr>
      <vt:lpstr>Classroom Management with Laptops</vt:lpstr>
      <vt:lpstr>Welcome!</vt:lpstr>
      <vt:lpstr>Procedures and Management  the basics </vt:lpstr>
      <vt:lpstr>Procedures and Management  the basics - expectations</vt:lpstr>
      <vt:lpstr>Procedures and Management  the basics - Procedures</vt:lpstr>
      <vt:lpstr>Procedures and Management  the basics - Procedures</vt:lpstr>
      <vt:lpstr>Procedures and Management  the basics - consequences</vt:lpstr>
      <vt:lpstr>Procedures and Management  keeping it on track</vt:lpstr>
      <vt:lpstr>Procedures and Management  keeping it on track – technical difficulties</vt:lpstr>
      <vt:lpstr>LANSCHOOL – tools and features</vt:lpstr>
      <vt:lpstr>Lanschool – setting up classes</vt:lpstr>
      <vt:lpstr>THANK YOU!!!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McConnell, Megan</dc:creator>
  <cp:lastModifiedBy>Swan, Rebecca</cp:lastModifiedBy>
  <cp:revision>32</cp:revision>
  <dcterms:created xsi:type="dcterms:W3CDTF">2017-05-22T16:42:37Z</dcterms:created>
  <dcterms:modified xsi:type="dcterms:W3CDTF">2017-06-05T22:58:42Z</dcterms:modified>
</cp:coreProperties>
</file>